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57" r:id="rId8"/>
    <p:sldId id="267" r:id="rId9"/>
    <p:sldId id="266" r:id="rId10"/>
    <p:sldId id="261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6844-F83B-0646-94B5-DFAA5679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035A9-472E-2A4E-8CD6-17A947EAB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4A2FF-DB6B-DB44-AC63-78672C489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682BC-E64E-954D-981A-90EE4173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B7582-D438-9D47-AFF1-984608E7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0E5-1F4D-DA49-847E-7C7C6981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E61FC-37FA-BB48-8341-6F85B081B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2F2CF-6ABA-1145-A6EC-8F5952B1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B94D5-BFE5-1C4A-97FD-56101F80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8466C-F82F-F34F-AD2F-CDE94D3C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0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056C0-5D6D-544A-B8E5-6A1E567EF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06C75-DF03-764B-AB2B-9134F4CCC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45F13-9CA2-4A49-BF7F-443BF59D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5B3F6-150B-3B44-BB4B-3121FBE12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B4DD9-7E12-1E4E-B308-242CA111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ABBD-593B-7842-8DE8-93A51661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B6E7-328E-3E43-BEE1-404ABC9F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B7F5B-2170-574E-A51E-F1EC2924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2511-BF34-F345-9F48-D49C43A6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A4401-30CB-E44C-A686-127106B2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9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5098-F39E-3742-9516-798FBDC6B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6F7CA-A5A2-5141-A49B-A2DDF75CE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78DD1-0BB3-0F4F-B87B-9033936E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01B7-36F5-2246-9F8C-75C048EF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27CC3-BC92-4A4F-A5C3-49F6D9DA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5212-2F74-4D41-AA13-3A4915F4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B2874-70FF-664D-A108-C88FEEF2B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58C53-B5C7-354B-9825-2E192F907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E62CF-4B96-C84C-815B-72FB0F21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7726B-43BA-914F-B512-D4E2714F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97482-035D-9C4F-9DED-D6BACD8D3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0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496E-C6C2-7E48-B316-F2A84416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BDCB9-DFF8-1245-A722-EB0DE6AC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40F49-131D-A64C-AA6F-55EB6F082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B0A64-CB8E-6149-A80D-AB1C4A61D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2179A-477F-7048-A0AF-7A39CACD1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CCFC5-1A8B-B748-BF31-DB43D7911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EA818-5A9F-3C4D-8C71-DB5F53421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4A7252-C3AB-4D40-8540-2313B6B0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4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11E7-9818-B942-8F4E-A008CD35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193DF-CABD-EA45-BFA4-414CA483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975C2-719D-5840-AD73-29493FE9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D184E-B994-9846-A364-672D3A4B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57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A105B-9D61-034F-BF29-3B8852E1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B6BD6-EC8A-7A4A-8A67-7A71E21C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AF4C8-3B0F-EA45-B831-3FD8F4E6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8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228C-4012-3B4F-B0A8-A78EF9F0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8D29-4189-DB40-AEEF-322F755F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9DE40-69B9-8E4D-B415-41BBDB674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16121-AA97-7A4F-B163-E190F3B8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B12E4-071C-204F-9B8C-B172F815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5C49A-12C7-484E-82E3-14B20316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6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DBAD-1890-9545-9E93-367FD2824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8009E-A41A-8543-A9F3-07165A8BD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D10E2-03BF-1B49-AC1E-FDC5AE74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F579F-289A-F246-94B1-8D36F7D6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341C8-9B94-7A4D-8BC2-0FAE6804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9DA9E-0581-F540-A26A-CD55EA5F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5E0E3-1260-B54C-92E5-6A795DC60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CED5D-B3F7-514E-8F12-7C01045C5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6E121-BAE3-B54A-B832-FC104A162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38ACF-5E58-A143-8DE5-010CCD0AD4B9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E8C3C-6C88-E14E-8DD6-30A91145C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3539E-D028-6542-842F-056AB2218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59417-A3E4-A64C-B8C6-F074486C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9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43DF-D18F-1C4E-86FC-9B734A3B3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 sound editing tricks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BD414-FA61-064F-B8C8-B0907538E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10C-AEB8-FF49-9F0E-5E90971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E687F-D821-8643-AD57-5620A7E6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122"/>
          <a:stretch/>
        </p:blipFill>
        <p:spPr>
          <a:xfrm>
            <a:off x="368544" y="2955850"/>
            <a:ext cx="11454912" cy="170949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99ABC-E0D6-5C47-9BA8-B11FF465CE36}"/>
              </a:ext>
            </a:extLst>
          </p:cNvPr>
          <p:cNvSpPr txBox="1"/>
          <p:nvPr/>
        </p:nvSpPr>
        <p:spPr>
          <a:xfrm>
            <a:off x="838199" y="2094615"/>
            <a:ext cx="620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 &amp; K: jump back and forth to the markers including keyframes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EEDF8E-1531-7C44-A9CD-8F46512D40D2}"/>
              </a:ext>
            </a:extLst>
          </p:cNvPr>
          <p:cNvCxnSpPr>
            <a:cxnSpLocks/>
          </p:cNvCxnSpPr>
          <p:nvPr/>
        </p:nvCxnSpPr>
        <p:spPr>
          <a:xfrm>
            <a:off x="8357191" y="1955044"/>
            <a:ext cx="414670" cy="1039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E4E16A-11C6-5E46-B415-3A0E0320C939}"/>
              </a:ext>
            </a:extLst>
          </p:cNvPr>
          <p:cNvCxnSpPr>
            <a:cxnSpLocks/>
          </p:cNvCxnSpPr>
          <p:nvPr/>
        </p:nvCxnSpPr>
        <p:spPr>
          <a:xfrm>
            <a:off x="10668000" y="1955044"/>
            <a:ext cx="414670" cy="1039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1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43DF-D18F-1C4E-86FC-9B734A3B3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BD414-FA61-064F-B8C8-B0907538E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10C-AEB8-FF49-9F0E-5E90971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E687F-D821-8643-AD57-5620A7E6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485"/>
          <a:stretch/>
        </p:blipFill>
        <p:spPr>
          <a:xfrm>
            <a:off x="368544" y="3259479"/>
            <a:ext cx="11454912" cy="13255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DC562-7864-034A-9540-F107F0FAA181}"/>
              </a:ext>
            </a:extLst>
          </p:cNvPr>
          <p:cNvSpPr txBox="1"/>
          <p:nvPr/>
        </p:nvSpPr>
        <p:spPr>
          <a:xfrm>
            <a:off x="838200" y="2094614"/>
            <a:ext cx="444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LL: expanding audio waveform</a:t>
            </a:r>
          </a:p>
          <a:p>
            <a:r>
              <a:rPr lang="en-US" dirty="0"/>
              <a:t>+/-: zoom in/ 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1BBA7-0611-084C-90FC-D86B9244CA9A}"/>
              </a:ext>
            </a:extLst>
          </p:cNvPr>
          <p:cNvSpPr/>
          <p:nvPr/>
        </p:nvSpPr>
        <p:spPr>
          <a:xfrm>
            <a:off x="4678326" y="3853745"/>
            <a:ext cx="7060018" cy="6485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30F0D-5D75-4947-A9B0-F0A2982B2EAF}"/>
              </a:ext>
            </a:extLst>
          </p:cNvPr>
          <p:cNvCxnSpPr/>
          <p:nvPr/>
        </p:nvCxnSpPr>
        <p:spPr>
          <a:xfrm>
            <a:off x="6096000" y="2684164"/>
            <a:ext cx="326065" cy="1084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7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10C-AEB8-FF49-9F0E-5E90971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E687F-D821-8643-AD57-5620A7E6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485"/>
          <a:stretch/>
        </p:blipFill>
        <p:spPr>
          <a:xfrm>
            <a:off x="368544" y="3259479"/>
            <a:ext cx="11454912" cy="13255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DC562-7864-034A-9540-F107F0FAA181}"/>
              </a:ext>
            </a:extLst>
          </p:cNvPr>
          <p:cNvSpPr txBox="1"/>
          <p:nvPr/>
        </p:nvSpPr>
        <p:spPr>
          <a:xfrm>
            <a:off x="838200" y="2094614"/>
            <a:ext cx="444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[Win] * (</a:t>
            </a:r>
            <a:r>
              <a:rPr lang="en-US" dirty="0" err="1"/>
              <a:t>num</a:t>
            </a:r>
            <a:r>
              <a:rPr lang="en-US" dirty="0"/>
              <a:t> pad): place a marker</a:t>
            </a:r>
          </a:p>
          <a:p>
            <a:r>
              <a:rPr lang="en-US" dirty="0"/>
              <a:t>[Mac] Ctrl + 8: place a marker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30F0D-5D75-4947-A9B0-F0A2982B2EAF}"/>
              </a:ext>
            </a:extLst>
          </p:cNvPr>
          <p:cNvCxnSpPr/>
          <p:nvPr/>
        </p:nvCxnSpPr>
        <p:spPr>
          <a:xfrm>
            <a:off x="6581556" y="2535308"/>
            <a:ext cx="326065" cy="1084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4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10C-AEB8-FF49-9F0E-5E90971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DC562-7864-034A-9540-F107F0FAA181}"/>
              </a:ext>
            </a:extLst>
          </p:cNvPr>
          <p:cNvSpPr txBox="1"/>
          <p:nvPr/>
        </p:nvSpPr>
        <p:spPr>
          <a:xfrm>
            <a:off x="838200" y="2094614"/>
            <a:ext cx="541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[Win] alt + * (</a:t>
            </a:r>
            <a:r>
              <a:rPr lang="en-US" dirty="0" err="1"/>
              <a:t>num</a:t>
            </a:r>
            <a:r>
              <a:rPr lang="en-US" dirty="0"/>
              <a:t> pad): layer marker windows</a:t>
            </a:r>
          </a:p>
          <a:p>
            <a:r>
              <a:rPr lang="en-US" dirty="0"/>
              <a:t>[Mac] opt + ctrl + 8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0C6C8-09F3-CA43-B922-E9677A245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16" t="42945" r="16118" b="21396"/>
          <a:stretch/>
        </p:blipFill>
        <p:spPr>
          <a:xfrm>
            <a:off x="914399" y="3429000"/>
            <a:ext cx="3891517" cy="24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10C-AEB8-FF49-9F0E-5E90971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DC562-7864-034A-9540-F107F0FAA181}"/>
              </a:ext>
            </a:extLst>
          </p:cNvPr>
          <p:cNvSpPr txBox="1"/>
          <p:nvPr/>
        </p:nvSpPr>
        <p:spPr>
          <a:xfrm>
            <a:off x="838199" y="2094614"/>
            <a:ext cx="58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+ 1/2/3/…: number marker on the time line </a:t>
            </a:r>
          </a:p>
          <a:p>
            <a:r>
              <a:rPr lang="en-US" dirty="0"/>
              <a:t>Press their numbers to jump to numbered segments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E6D8B-D205-A44B-AD81-CCF9C7DDD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19"/>
          <a:stretch/>
        </p:blipFill>
        <p:spPr>
          <a:xfrm>
            <a:off x="609600" y="3155174"/>
            <a:ext cx="10972800" cy="31259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982F88-7B23-6E45-8381-3D2DBD13480C}"/>
              </a:ext>
            </a:extLst>
          </p:cNvPr>
          <p:cNvCxnSpPr>
            <a:cxnSpLocks/>
          </p:cNvCxnSpPr>
          <p:nvPr/>
        </p:nvCxnSpPr>
        <p:spPr>
          <a:xfrm flipH="1">
            <a:off x="5518297" y="2551814"/>
            <a:ext cx="577703" cy="996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6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C10C-AEB8-FF49-9F0E-5E909719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DC562-7864-034A-9540-F107F0FAA181}"/>
              </a:ext>
            </a:extLst>
          </p:cNvPr>
          <p:cNvSpPr txBox="1"/>
          <p:nvPr/>
        </p:nvSpPr>
        <p:spPr>
          <a:xfrm>
            <a:off x="838200" y="2094614"/>
            <a:ext cx="444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[Win] Alt + ]: trim off temporarily</a:t>
            </a:r>
          </a:p>
          <a:p>
            <a:r>
              <a:rPr lang="en-US" dirty="0"/>
              <a:t>[Mac] opt + 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D26BC-3456-6845-9805-14C92858E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86"/>
          <a:stretch/>
        </p:blipFill>
        <p:spPr>
          <a:xfrm>
            <a:off x="609600" y="3077568"/>
            <a:ext cx="10972800" cy="10845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4325E2-EDCB-9E45-9151-6F53FDFA1350}"/>
              </a:ext>
            </a:extLst>
          </p:cNvPr>
          <p:cNvCxnSpPr/>
          <p:nvPr/>
        </p:nvCxnSpPr>
        <p:spPr>
          <a:xfrm>
            <a:off x="6273212" y="2198684"/>
            <a:ext cx="326065" cy="1084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30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AFA8-6FBD-EE42-A4FB-4B086BBF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C00B0-7C91-A746-BB52-16A1C3C94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76"/>
          <a:stretch/>
        </p:blipFill>
        <p:spPr>
          <a:xfrm>
            <a:off x="360598" y="2902688"/>
            <a:ext cx="11470803" cy="330672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E739F-A27D-834B-B140-7F3BE8562F03}"/>
              </a:ext>
            </a:extLst>
          </p:cNvPr>
          <p:cNvSpPr txBox="1"/>
          <p:nvPr/>
        </p:nvSpPr>
        <p:spPr>
          <a:xfrm>
            <a:off x="838199" y="2094614"/>
            <a:ext cx="58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B: beginning of working area</a:t>
            </a:r>
          </a:p>
          <a:p>
            <a:r>
              <a:rPr lang="en-US" dirty="0"/>
              <a:t>N: end of working area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047ED3-9202-974D-8FAB-7B4D306B488E}"/>
              </a:ext>
            </a:extLst>
          </p:cNvPr>
          <p:cNvCxnSpPr>
            <a:cxnSpLocks/>
          </p:cNvCxnSpPr>
          <p:nvPr/>
        </p:nvCxnSpPr>
        <p:spPr>
          <a:xfrm flipH="1">
            <a:off x="10185989" y="2242618"/>
            <a:ext cx="577703" cy="996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AD406F-F448-E74F-B205-220E995710C8}"/>
              </a:ext>
            </a:extLst>
          </p:cNvPr>
          <p:cNvCxnSpPr>
            <a:cxnSpLocks/>
          </p:cNvCxnSpPr>
          <p:nvPr/>
        </p:nvCxnSpPr>
        <p:spPr>
          <a:xfrm flipH="1">
            <a:off x="5807147" y="2270328"/>
            <a:ext cx="577703" cy="996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06650F-EC9B-FF4E-9650-44EE00F0D44F}"/>
              </a:ext>
            </a:extLst>
          </p:cNvPr>
          <p:cNvSpPr/>
          <p:nvPr/>
        </p:nvSpPr>
        <p:spPr>
          <a:xfrm>
            <a:off x="5667152" y="3144872"/>
            <a:ext cx="4518837" cy="23096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AFA8-6FBD-EE42-A4FB-4B086BBF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C00B0-7C91-A746-BB52-16A1C3C94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76"/>
          <a:stretch/>
        </p:blipFill>
        <p:spPr>
          <a:xfrm>
            <a:off x="360598" y="2902688"/>
            <a:ext cx="11470803" cy="330672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E739F-A27D-834B-B140-7F3BE8562F03}"/>
              </a:ext>
            </a:extLst>
          </p:cNvPr>
          <p:cNvSpPr txBox="1"/>
          <p:nvPr/>
        </p:nvSpPr>
        <p:spPr>
          <a:xfrm>
            <a:off x="838199" y="2094614"/>
            <a:ext cx="588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[Win]:</a:t>
            </a:r>
          </a:p>
          <a:p>
            <a:r>
              <a:rPr lang="en-US" dirty="0"/>
              <a:t>[Mac] ctrl + 0: play from beginning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AD406F-F448-E74F-B205-220E995710C8}"/>
              </a:ext>
            </a:extLst>
          </p:cNvPr>
          <p:cNvCxnSpPr>
            <a:cxnSpLocks/>
          </p:cNvCxnSpPr>
          <p:nvPr/>
        </p:nvCxnSpPr>
        <p:spPr>
          <a:xfrm flipH="1">
            <a:off x="5807147" y="2270328"/>
            <a:ext cx="577703" cy="996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06650F-EC9B-FF4E-9650-44EE00F0D44F}"/>
              </a:ext>
            </a:extLst>
          </p:cNvPr>
          <p:cNvSpPr/>
          <p:nvPr/>
        </p:nvSpPr>
        <p:spPr>
          <a:xfrm>
            <a:off x="5667152" y="3144872"/>
            <a:ext cx="4518837" cy="230963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AFA8-6FBD-EE42-A4FB-4B086BBF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E739F-A27D-834B-B140-7F3BE8562F03}"/>
              </a:ext>
            </a:extLst>
          </p:cNvPr>
          <p:cNvSpPr txBox="1"/>
          <p:nvPr/>
        </p:nvSpPr>
        <p:spPr>
          <a:xfrm>
            <a:off x="838199" y="2094614"/>
            <a:ext cx="588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Stretching speed by 50: double the speed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1A459-14CD-6F42-BBB4-4D83BB289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67" r="46399"/>
          <a:stretch/>
        </p:blipFill>
        <p:spPr>
          <a:xfrm>
            <a:off x="4915786" y="2094614"/>
            <a:ext cx="5881577" cy="41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1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137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AE sound editing tricks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Peng, Lingyu</dc:creator>
  <cp:lastModifiedBy>Peng, Lingyu</cp:lastModifiedBy>
  <cp:revision>7</cp:revision>
  <dcterms:created xsi:type="dcterms:W3CDTF">2019-03-20T06:04:32Z</dcterms:created>
  <dcterms:modified xsi:type="dcterms:W3CDTF">2019-03-21T01:40:34Z</dcterms:modified>
</cp:coreProperties>
</file>